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0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0" r:id="rId6"/>
    <p:sldId id="263" r:id="rId7"/>
    <p:sldId id="264" r:id="rId8"/>
    <p:sldId id="262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29EB7F9-7097-4890-BACD-CC2502948A8F}">
          <p14:sldIdLst>
            <p14:sldId id="256"/>
            <p14:sldId id="257"/>
            <p14:sldId id="258"/>
            <p14:sldId id="265"/>
            <p14:sldId id="260"/>
            <p14:sldId id="263"/>
            <p14:sldId id="264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81" d="100"/>
          <a:sy n="81" d="100"/>
        </p:scale>
        <p:origin x="15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316B2-1387-43A5-9D0E-A160CC7FBBEE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5EC5E-4BD1-4D41-8D8C-FC65FEE62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88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5EC5E-4BD1-4D41-8D8C-FC65FEE627D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34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5EC5E-4BD1-4D41-8D8C-FC65FEE627D9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82F0050-ED88-448E-815B-34CEA3C66002}" type="datetimeFigureOut">
              <a:rPr lang="en-IN" smtClean="0"/>
              <a:pPr/>
              <a:t>12-06-2022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3CF6942-4400-4C50-AF10-C948C49A7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962400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Facial Emotions recognition </a:t>
            </a:r>
            <a:br>
              <a:rPr lang="en-US" sz="4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br>
              <a:rPr lang="en-US" sz="4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IN" sz="2200" i="1" dirty="0">
                <a:solidFill>
                  <a:schemeClr val="tx1"/>
                </a:solidFill>
              </a:rPr>
              <a:t>Presented by: Aditya Sharma</a:t>
            </a:r>
            <a:br>
              <a:rPr lang="en-IN" sz="2200" i="1" dirty="0">
                <a:solidFill>
                  <a:schemeClr val="tx1"/>
                </a:solidFill>
              </a:rPr>
            </a:br>
            <a:r>
              <a:rPr lang="en-IN" sz="2200" i="1" dirty="0">
                <a:solidFill>
                  <a:schemeClr val="tx1"/>
                </a:solidFill>
              </a:rPr>
              <a:t>Roll Number: 1815601</a:t>
            </a:r>
            <a:br>
              <a:rPr lang="en-IN" sz="2200" i="1" dirty="0">
                <a:solidFill>
                  <a:schemeClr val="tx1"/>
                </a:solidFill>
              </a:rPr>
            </a:br>
            <a:r>
              <a:rPr lang="en-IN" sz="2200" i="1" dirty="0">
                <a:solidFill>
                  <a:schemeClr val="tx1"/>
                </a:solidFill>
              </a:rPr>
              <a:t>Section: X</a:t>
            </a:r>
            <a:br>
              <a:rPr lang="en-IN" i="1" dirty="0"/>
            </a:br>
            <a:endParaRPr lang="en-IN" sz="4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61796"/>
      </p:ext>
    </p:extLst>
  </p:cSld>
  <p:clrMapOvr>
    <a:masterClrMapping/>
  </p:clrMapOvr>
  <p:transition spd="slow" advTm="373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C9C-D22C-DD01-318E-1F74C779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DataSet</a:t>
            </a:r>
            <a:r>
              <a:rPr lang="en-US" dirty="0"/>
              <a:t> Model Testing and Training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AE11E-6B84-90EA-B9F2-ABB1D283B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43000"/>
            <a:ext cx="5733288" cy="83058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EB50CB-B266-5BDD-633C-2089573FA594}"/>
              </a:ext>
            </a:extLst>
          </p:cNvPr>
          <p:cNvSpPr txBox="1"/>
          <p:nvPr/>
        </p:nvSpPr>
        <p:spPr>
          <a:xfrm>
            <a:off x="457200" y="19504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Started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DB650-2506-2FCA-95AE-AD5C2BAD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19779"/>
            <a:ext cx="7745302" cy="43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8E4C7-A047-A7B0-74AF-AA4C6D1F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9754"/>
            <a:ext cx="731520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59201-248F-D5AE-B81B-CBECE14F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93649"/>
            <a:ext cx="731520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BF90E-C397-CD88-334B-D25E9BD4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565"/>
            <a:ext cx="8153399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F763E-A19C-FD4C-F4E4-C4EA4848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5" y="3259246"/>
            <a:ext cx="8153399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1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592940-EA6F-8718-5A04-A5743F1A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05105"/>
            <a:ext cx="8305799" cy="32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36157-306E-5318-B3E0-A2020720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429000"/>
            <a:ext cx="8305799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7D9D1-4B79-CD51-B238-5D28A8FA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396"/>
            <a:ext cx="8077199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DE70C-84B3-80B8-7DB2-3430C74C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01505"/>
            <a:ext cx="8077199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D44F-E447-3BDC-833F-199E58A7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C059-32CC-2A1E-04FC-13D7A421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CC53-3F5E-4096-1572-9B448F37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17064"/>
            <a:ext cx="6592972" cy="45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1EF09-B194-C5D8-C690-0C8EE5BF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8600"/>
            <a:ext cx="8229600" cy="4709160"/>
          </a:xfrm>
        </p:spPr>
        <p:txBody>
          <a:bodyPr/>
          <a:lstStyle/>
          <a:p>
            <a:r>
              <a:rPr lang="en-US" dirty="0"/>
              <a:t>Emotion Detector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B96D8-4033-D799-0BA7-4F75B4B3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14400"/>
            <a:ext cx="8782417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7086600" cy="1828800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FFC000"/>
                </a:solidFill>
                <a:latin typeface="Arial Rounded MT Bold" pitchFamily="34" charset="0"/>
              </a:rPr>
              <a:t>Thank</a:t>
            </a:r>
            <a:r>
              <a:rPr lang="en-US" sz="9600" dirty="0">
                <a:solidFill>
                  <a:srgbClr val="FFC000"/>
                </a:solidFill>
              </a:rPr>
              <a:t> you!!!</a:t>
            </a:r>
            <a:endParaRPr lang="en-IN" sz="9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24846"/>
      </p:ext>
    </p:extLst>
  </p:cSld>
  <p:clrMapOvr>
    <a:masterClrMapping/>
  </p:clrMapOvr>
  <p:transition spd="slow" advTm="332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can you find Facial Emotions Recognition being used?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09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world uses facial emotions recognition technology to identify and catch criminals. </a:t>
            </a:r>
          </a:p>
          <a:p>
            <a:r>
              <a:rPr lang="en-US" dirty="0"/>
              <a:t>The best examples of the facial emotions recognition is that you can now unlock your Smartphone with your face.</a:t>
            </a:r>
          </a:p>
          <a:p>
            <a:r>
              <a:rPr lang="en-US" dirty="0"/>
              <a:t>Did you know that every time you upload a photo on facebook, the platform uses facial recognition algorithms to identify the people in that image or that certain government around the world use facial emotions recognition technology.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b="1" dirty="0"/>
              <a:t>The usage of facial emotions recognition models is only going to increase in the next few years.   </a:t>
            </a:r>
          </a:p>
          <a:p>
            <a:pPr marL="109728" indent="0">
              <a:buNone/>
            </a:pPr>
            <a:endParaRPr lang="en-US" b="1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89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1450">
        <p14:reveal/>
      </p:transition>
    </mc:Choice>
    <mc:Fallback xmlns="">
      <p:transition spd="slow" advTm="314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the project!</a:t>
            </a:r>
            <a:br>
              <a:rPr lang="en-US" dirty="0"/>
            </a:br>
            <a:r>
              <a:rPr lang="en-US" dirty="0"/>
              <a:t>facial emotions recognition: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55576" y="2136339"/>
            <a:ext cx="784887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facial emotions recognition is a method of identifying or verifying the identity of an individual using their face.</a:t>
            </a:r>
          </a:p>
          <a:p>
            <a:endParaRPr lang="en-US" sz="2000" dirty="0"/>
          </a:p>
          <a:p>
            <a:r>
              <a:rPr lang="en-US" sz="2000" dirty="0"/>
              <a:t>This system can be used to identify people in photos, videos , or in real-time as well. </a:t>
            </a:r>
            <a:endParaRPr lang="en-IN" sz="2000" dirty="0"/>
          </a:p>
          <a:p>
            <a:endParaRPr lang="en-US" sz="2000" dirty="0"/>
          </a:p>
          <a:p>
            <a:r>
              <a:rPr lang="en-US" sz="2000" dirty="0"/>
              <a:t>Facial recognition is a category of biometric software that maps an individuals facial feature mathematically and stores the data as a </a:t>
            </a:r>
            <a:r>
              <a:rPr lang="en-US" sz="2000" dirty="0" err="1"/>
              <a:t>faceprint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software uses deep learning algorithms to compare a live capture or digital image to the stored </a:t>
            </a:r>
            <a:r>
              <a:rPr lang="en-US" sz="2000" dirty="0" err="1"/>
              <a:t>faceprint</a:t>
            </a:r>
            <a:r>
              <a:rPr lang="en-US" sz="2000" dirty="0"/>
              <a:t> in order to verify an individual’s identity.</a:t>
            </a:r>
            <a:endParaRPr lang="en-IN" sz="2000" dirty="0"/>
          </a:p>
          <a:p>
            <a:r>
              <a:rPr lang="en-US" b="1" dirty="0"/>
              <a:t> 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15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8314">
        <p14:reveal/>
      </p:transition>
    </mc:Choice>
    <mc:Fallback xmlns="">
      <p:transition spd="slow" advTm="1831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is made using: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OpenCV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1622"/>
            <a:ext cx="4040188" cy="252511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62" y="2591594"/>
            <a:ext cx="2476500" cy="3305175"/>
          </a:xfrm>
        </p:spPr>
      </p:pic>
    </p:spTree>
    <p:extLst>
      <p:ext uri="{BB962C8B-B14F-4D97-AF65-F5344CB8AC3E}">
        <p14:creationId xmlns:p14="http://schemas.microsoft.com/office/powerpoint/2010/main" val="5200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112">
        <p14:reveal/>
      </p:transition>
    </mc:Choice>
    <mc:Fallback xmlns="">
      <p:transition spd="slow" advTm="81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Technologies used:</a:t>
            </a: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9552" y="1916832"/>
            <a:ext cx="7156648" cy="4331568"/>
          </a:xfrm>
        </p:spPr>
        <p:txBody>
          <a:bodyPr>
            <a:normAutofit/>
          </a:bodyPr>
          <a:lstStyle/>
          <a:p>
            <a:r>
              <a:rPr lang="en-US" sz="1800" dirty="0"/>
              <a:t>For facial emotions recognition with Python  and opencv , we need two additional  libraries which are TensorFlow and </a:t>
            </a:r>
            <a:r>
              <a:rPr lang="en-US" sz="1800" dirty="0" err="1"/>
              <a:t>Keras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latin typeface="Berlin Sans FB" pitchFamily="34" charset="0"/>
              </a:rPr>
              <a:t>Install and Import the following:</a:t>
            </a:r>
          </a:p>
          <a:p>
            <a:r>
              <a:rPr lang="en-US" sz="1800" i="1" dirty="0"/>
              <a:t>import </a:t>
            </a:r>
            <a:r>
              <a:rPr lang="en-US" sz="1800" i="1" dirty="0" err="1"/>
              <a:t>tkinter</a:t>
            </a:r>
            <a:r>
              <a:rPr lang="en-US" sz="1800" i="1" dirty="0"/>
              <a:t> as </a:t>
            </a:r>
            <a:r>
              <a:rPr lang="en-US" sz="1800" i="1" dirty="0" err="1"/>
              <a:t>tk</a:t>
            </a:r>
            <a:endParaRPr lang="en-US" sz="1800" i="1" dirty="0"/>
          </a:p>
          <a:p>
            <a:r>
              <a:rPr lang="en-US" sz="1800" i="1" dirty="0"/>
              <a:t>from </a:t>
            </a:r>
            <a:r>
              <a:rPr lang="en-US" sz="1800" i="1" dirty="0" err="1"/>
              <a:t>tkinter</a:t>
            </a:r>
            <a:r>
              <a:rPr lang="en-US" sz="1800" i="1" dirty="0"/>
              <a:t> import *</a:t>
            </a:r>
          </a:p>
          <a:p>
            <a:r>
              <a:rPr lang="en-US" sz="1800" i="1" dirty="0"/>
              <a:t>import </a:t>
            </a:r>
            <a:r>
              <a:rPr lang="en-US" sz="1800" i="1" dirty="0" err="1"/>
              <a:t>customtkinter</a:t>
            </a:r>
            <a:endParaRPr lang="en-US" sz="1800" i="1" dirty="0"/>
          </a:p>
          <a:p>
            <a:r>
              <a:rPr lang="en-US" sz="1800" i="1" dirty="0"/>
              <a:t>from PIL import Image, </a:t>
            </a:r>
            <a:r>
              <a:rPr lang="en-US" sz="1800" i="1" dirty="0" err="1"/>
              <a:t>ImageTk</a:t>
            </a:r>
            <a:endParaRPr lang="en-US" sz="1800" i="1" dirty="0"/>
          </a:p>
          <a:p>
            <a:r>
              <a:rPr lang="en-US" sz="1800" i="1" dirty="0"/>
              <a:t>from </a:t>
            </a:r>
            <a:r>
              <a:rPr lang="en-US" sz="1800" i="1" dirty="0" err="1"/>
              <a:t>tkinter</a:t>
            </a:r>
            <a:r>
              <a:rPr lang="en-US" sz="1800" i="1" dirty="0"/>
              <a:t> import </a:t>
            </a:r>
            <a:r>
              <a:rPr lang="en-US" sz="1800" i="1" dirty="0" err="1"/>
              <a:t>messagebox</a:t>
            </a:r>
            <a:endParaRPr lang="en-US" sz="1800" i="1" dirty="0"/>
          </a:p>
          <a:p>
            <a:r>
              <a:rPr lang="en-US" sz="1800" i="1" dirty="0"/>
              <a:t>Import os</a:t>
            </a:r>
          </a:p>
          <a:p>
            <a:r>
              <a:rPr lang="en-US" sz="1800" i="1" dirty="0"/>
              <a:t>Import cv2</a:t>
            </a:r>
          </a:p>
          <a:p>
            <a:r>
              <a:rPr lang="en-US" sz="1800" i="1" dirty="0"/>
              <a:t>Import numpy</a:t>
            </a:r>
          </a:p>
          <a:p>
            <a:r>
              <a:rPr lang="en-US" sz="1800" i="1" dirty="0"/>
              <a:t>Import </a:t>
            </a:r>
            <a:r>
              <a:rPr lang="en-US" sz="1800" i="1" dirty="0" err="1"/>
              <a:t>matplot.pyplot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504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1582">
        <p14:reveal/>
      </p:transition>
    </mc:Choice>
    <mc:Fallback xmlns="">
      <p:transition spd="slow" advTm="1158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 Libraries used: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TensorFlow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sz="2400" b="1" dirty="0" err="1"/>
              <a:t>Keras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TensorFlow is a Python-friendly open source library for numerical computation that makes machine learning and developing neural networks faster and easier.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 err="1"/>
              <a:t>Keras</a:t>
            </a:r>
            <a:r>
              <a:rPr lang="en-US" sz="2400" b="1" dirty="0"/>
              <a:t> is a deep learning API written in Python, running on top of the machine learning platform TensorFlow. It was developed with a focus on enabling fast experimentation. Being able to go from idea to result as fast as possible is key to doing good research.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6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7690">
        <p14:reveal/>
      </p:transition>
    </mc:Choice>
    <mc:Fallback xmlns="">
      <p:transition spd="slow" advTm="2769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libraries been used: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NumPy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matplotlib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NumPy is a library for the Python programming language, adding support for large, multi-dimensional arrays and matrices, along with a large collection of high-level mathematical functions to operate on these arrays.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Matplotlib is a cross-platform, data visualization and graphical plotting library for Python and its numerical extension NumPy. As such, it offers a viable open source alternative to MATLAB. Developers can also use matplotlib's APIs (Application Programming Interfaces) to embed plots in GUI 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02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146">
        <p14:reveal/>
      </p:transition>
    </mc:Choice>
    <mc:Fallback xmlns="">
      <p:transition spd="slow" advTm="1914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br>
              <a:rPr lang="en-IN" b="1" dirty="0"/>
            </a:br>
            <a:r>
              <a:rPr lang="en-US" b="1" dirty="0"/>
              <a:t> FEATURES OF THE PROJECT: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48840"/>
            <a:ext cx="8229600" cy="470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project features are as follows: </a:t>
            </a:r>
            <a:endParaRPr lang="en-IN" dirty="0"/>
          </a:p>
          <a:p>
            <a:pPr lvl="0" fontAlgn="base"/>
            <a:r>
              <a:rPr lang="en-US" dirty="0"/>
              <a:t>Watchlist as a service</a:t>
            </a:r>
            <a:endParaRPr lang="en-IN" dirty="0"/>
          </a:p>
          <a:p>
            <a:pPr lvl="0" fontAlgn="base"/>
            <a:r>
              <a:rPr lang="en-US" dirty="0"/>
              <a:t>An airtight matching algorithm</a:t>
            </a:r>
            <a:endParaRPr lang="en-IN" dirty="0"/>
          </a:p>
          <a:p>
            <a:pPr lvl="0" fontAlgn="base"/>
            <a:r>
              <a:rPr lang="en-US" dirty="0"/>
              <a:t>scalability</a:t>
            </a:r>
            <a:endParaRPr lang="en-IN" dirty="0"/>
          </a:p>
          <a:p>
            <a:pPr lvl="0" fontAlgn="base"/>
            <a:r>
              <a:rPr lang="en-US" dirty="0"/>
              <a:t>built in privacy protection. </a:t>
            </a:r>
            <a:endParaRPr lang="en-IN" dirty="0"/>
          </a:p>
          <a:p>
            <a:pPr lvl="0" fontAlgn="base"/>
            <a:r>
              <a:rPr lang="en-US" dirty="0"/>
              <a:t>Predictive analytics</a:t>
            </a:r>
            <a:endParaRPr lang="en-IN" dirty="0"/>
          </a:p>
          <a:p>
            <a:pPr lvl="0" fontAlgn="base"/>
            <a:r>
              <a:rPr lang="en-US" dirty="0"/>
              <a:t>Easy to run and use (Just open cmd, browse to the project folder and run .py file).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9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081">
        <p14:reveal/>
      </p:transition>
    </mc:Choice>
    <mc:Fallback xmlns="">
      <p:transition spd="slow" advTm="1708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7090-2A48-F645-6311-E274B15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EAF9-D798-C7FA-FF7B-1E84DC99A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is using an online dataset from </a:t>
            </a:r>
            <a:r>
              <a:rPr lang="en-US" dirty="0">
                <a:hlinkClick r:id="rId2"/>
              </a:rPr>
              <a:t>www.kaggle.com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Dataset Model Training and Testing is done </a:t>
            </a:r>
            <a:r>
              <a:rPr lang="en-US" dirty="0" err="1"/>
              <a:t>manualy</a:t>
            </a:r>
            <a:r>
              <a:rPr lang="en-US" dirty="0"/>
              <a:t> with the help of </a:t>
            </a:r>
            <a:r>
              <a:rPr lang="en-US" dirty="0" err="1"/>
              <a:t>numpy</a:t>
            </a:r>
            <a:r>
              <a:rPr lang="en-US" dirty="0"/>
              <a:t>, pandas, matplotlib, </a:t>
            </a:r>
            <a:r>
              <a:rPr lang="en-US" dirty="0" err="1"/>
              <a:t>keras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2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194</TotalTime>
  <Words>554</Words>
  <Application>Microsoft Office PowerPoint</Application>
  <PresentationFormat>On-screen Show (4:3)</PresentationFormat>
  <Paragraphs>74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 Rounded MT Bold</vt:lpstr>
      <vt:lpstr>Arial Unicode MS</vt:lpstr>
      <vt:lpstr>Berlin Sans FB</vt:lpstr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Apex</vt:lpstr>
      <vt:lpstr>Facial Emotions recognition   Presented by: Aditya Sharma Roll Number: 1815601 Section: X </vt:lpstr>
      <vt:lpstr>Where can you find Facial Emotions Recognition being used?</vt:lpstr>
      <vt:lpstr>About the project! facial emotions recognition:</vt:lpstr>
      <vt:lpstr>Project is made using:</vt:lpstr>
      <vt:lpstr>Technologies used:</vt:lpstr>
      <vt:lpstr>About the  Libraries used:</vt:lpstr>
      <vt:lpstr>Further libraries been used:</vt:lpstr>
      <vt:lpstr>   FEATURES OF THE PROJECT: </vt:lpstr>
      <vt:lpstr>DataSet</vt:lpstr>
      <vt:lpstr>DataSet Model Testing and Training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</dc:title>
  <dc:creator>Shraddha Gupta</dc:creator>
  <cp:lastModifiedBy>Aditya sharma</cp:lastModifiedBy>
  <cp:revision>20</cp:revision>
  <dcterms:created xsi:type="dcterms:W3CDTF">2020-07-15T17:19:02Z</dcterms:created>
  <dcterms:modified xsi:type="dcterms:W3CDTF">2022-06-12T04:09:45Z</dcterms:modified>
</cp:coreProperties>
</file>